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xml"/>
  <Override ContentType="application/vnd.openxmlformats-officedocument.presentationml.notesSlide+xml" PartName="/ppt/notesSlides/notesSlide5.xml"/>
  <Override ContentType="application/vnd.openxmlformats-officedocument.presentationml.notesSlide+xml" PartName="/ppt/notesSlides/not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4.xml"/>
  <Override ContentType="application/vnd.openxmlformats-officedocument.presentationml.slide+xml" PartName="/ppt/slides/slide2.xml"/>
  <Override ContentType="application/vnd.openxmlformats-officedocument.presentationml.slide+xml" PartName="/ppt/slides/slide5.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1FD46EB8-801A-49EF-B321-6AB841D77655}">
  <a:tblStyle styleId="{1FD46EB8-801A-49EF-B321-6AB841D77655}" styleName="Table_0">
    <a:wholeTbl>
      <a:tcStyle>
        <a:tcBdr>
          <a:left>
            <a:ln cap="flat" w="9525">
              <a:solidFill>
                <a:srgbClr val="9E9E9E"/>
              </a:solidFill>
              <a:prstDash val="solid"/>
              <a:round/>
              <a:headEnd len="med" w="med" type="none"/>
              <a:tailEnd len="med" w="med" type="none"/>
            </a:ln>
          </a:left>
          <a:right>
            <a:ln cap="flat" w="9525">
              <a:solidFill>
                <a:srgbClr val="9E9E9E"/>
              </a:solidFill>
              <a:prstDash val="solid"/>
              <a:round/>
              <a:headEnd len="med" w="med" type="none"/>
              <a:tailEnd len="med" w="med" type="none"/>
            </a:ln>
          </a:right>
          <a:top>
            <a:ln cap="flat" w="9525">
              <a:solidFill>
                <a:srgbClr val="9E9E9E"/>
              </a:solidFill>
              <a:prstDash val="solid"/>
              <a:round/>
              <a:headEnd len="med" w="med" type="none"/>
              <a:tailEnd len="med" w="med" type="none"/>
            </a:ln>
          </a:top>
          <a:bottom>
            <a:ln cap="flat" w="9525">
              <a:solidFill>
                <a:srgbClr val="9E9E9E"/>
              </a:solidFill>
              <a:prstDash val="solid"/>
              <a:round/>
              <a:headEnd len="med" w="med" type="none"/>
              <a:tailEnd len="med" w="med" type="none"/>
            </a:ln>
          </a:bottom>
          <a:insideH>
            <a:ln cap="flat" w="9525">
              <a:solidFill>
                <a:srgbClr val="9E9E9E"/>
              </a:solidFill>
              <a:prstDash val="solid"/>
              <a:round/>
              <a:headEnd len="med" w="med" type="none"/>
              <a:tailEnd len="med" w="med" type="none"/>
            </a:ln>
          </a:insideH>
          <a:insideV>
            <a:ln cap="flat" w="9525">
              <a:solidFill>
                <a:srgbClr val="9E9E9E"/>
              </a:solidFill>
              <a:prstDash val="solid"/>
              <a:round/>
              <a:headEnd len="med" w="med" type="none"/>
              <a:tailEnd len="med" w="med" type="none"/>
            </a:ln>
          </a:insideV>
        </a:tcBdr>
      </a:tcStyle>
    </a:wholeTbl>
  </a:tblStyle>
  <a:tblStyle styleId="{B0F1CB46-4E1A-40B1-9277-AD484FB541A4}" styleName="Table_1">
    <a:wholeTbl>
      <a:tcStyle>
        <a:tcBdr>
          <a:left>
            <a:ln cap="flat" w="9525">
              <a:solidFill>
                <a:srgbClr val="9E9E9E"/>
              </a:solidFill>
              <a:prstDash val="solid"/>
              <a:round/>
              <a:headEnd len="med" w="med" type="none"/>
              <a:tailEnd len="med" w="med" type="none"/>
            </a:ln>
          </a:left>
          <a:right>
            <a:ln cap="flat" w="9525">
              <a:solidFill>
                <a:srgbClr val="9E9E9E"/>
              </a:solidFill>
              <a:prstDash val="solid"/>
              <a:round/>
              <a:headEnd len="med" w="med" type="none"/>
              <a:tailEnd len="med" w="med" type="none"/>
            </a:ln>
          </a:right>
          <a:top>
            <a:ln cap="flat" w="9525">
              <a:solidFill>
                <a:srgbClr val="9E9E9E"/>
              </a:solidFill>
              <a:prstDash val="solid"/>
              <a:round/>
              <a:headEnd len="med" w="med" type="none"/>
              <a:tailEnd len="med" w="med" type="none"/>
            </a:ln>
          </a:top>
          <a:bottom>
            <a:ln cap="flat" w="9525">
              <a:solidFill>
                <a:srgbClr val="9E9E9E"/>
              </a:solidFill>
              <a:prstDash val="solid"/>
              <a:round/>
              <a:headEnd len="med" w="med" type="none"/>
              <a:tailEnd len="med" w="med" type="none"/>
            </a:ln>
          </a:bottom>
          <a:insideH>
            <a:ln cap="flat" w="9525">
              <a:solidFill>
                <a:srgbClr val="9E9E9E"/>
              </a:solidFill>
              <a:prstDash val="solid"/>
              <a:round/>
              <a:headEnd len="med" w="med" type="none"/>
              <a:tailEnd len="med" w="med" type="none"/>
            </a:ln>
          </a:insideH>
          <a:insideV>
            <a:ln cap="flat" w="9525">
              <a:solidFill>
                <a:srgbClr val="9E9E9E"/>
              </a:solidFill>
              <a:prstDash val="solid"/>
              <a:round/>
              <a:headEnd len="med" w="med" type="none"/>
              <a:tailEnd len="med" w="med" type="none"/>
            </a:ln>
          </a:insideV>
        </a:tcBdr>
      </a:tcStyle>
    </a:wholeTbl>
  </a:tblStyle>
  <a:tblStyle styleId="{970BD145-D2EC-4D42-A08A-5DAE4619F48D}" styleName="Table_2">
    <a:wholeTbl>
      <a:tcStyle>
        <a:tcBdr>
          <a:left>
            <a:ln cap="flat" w="9525">
              <a:solidFill>
                <a:srgbClr val="9E9E9E"/>
              </a:solidFill>
              <a:prstDash val="solid"/>
              <a:round/>
              <a:headEnd len="med" w="med" type="none"/>
              <a:tailEnd len="med" w="med" type="none"/>
            </a:ln>
          </a:left>
          <a:right>
            <a:ln cap="flat" w="9525">
              <a:solidFill>
                <a:srgbClr val="9E9E9E"/>
              </a:solidFill>
              <a:prstDash val="solid"/>
              <a:round/>
              <a:headEnd len="med" w="med" type="none"/>
              <a:tailEnd len="med" w="med" type="none"/>
            </a:ln>
          </a:right>
          <a:top>
            <a:ln cap="flat" w="9525">
              <a:solidFill>
                <a:srgbClr val="9E9E9E"/>
              </a:solidFill>
              <a:prstDash val="solid"/>
              <a:round/>
              <a:headEnd len="med" w="med" type="none"/>
              <a:tailEnd len="med" w="med" type="none"/>
            </a:ln>
          </a:top>
          <a:bottom>
            <a:ln cap="flat" w="9525">
              <a:solidFill>
                <a:srgbClr val="9E9E9E"/>
              </a:solidFill>
              <a:prstDash val="solid"/>
              <a:round/>
              <a:headEnd len="med" w="med" type="none"/>
              <a:tailEnd len="med" w="med" type="none"/>
            </a:ln>
          </a:bottom>
          <a:insideH>
            <a:ln cap="flat" w="9525">
              <a:solidFill>
                <a:srgbClr val="9E9E9E"/>
              </a:solidFill>
              <a:prstDash val="solid"/>
              <a:round/>
              <a:headEnd len="med" w="med" type="none"/>
              <a:tailEnd len="med" w="med" type="none"/>
            </a:ln>
          </a:insideH>
          <a:insideV>
            <a:ln cap="flat" w="9525">
              <a:solidFill>
                <a:srgbClr val="9E9E9E"/>
              </a:solidFill>
              <a:prstDash val="solid"/>
              <a:round/>
              <a:headEnd len="med" w="med" type="none"/>
              <a:tailEnd len="med" w="med" type="none"/>
            </a:ln>
          </a:insideV>
        </a:tcBdr>
      </a:tcStyle>
    </a:wholeTbl>
  </a:tblStyle>
  <a:tblStyle styleId="{98972F35-F138-4354-A439-4C2976315BE4}" styleName="Table_3">
    <a:wholeTbl>
      <a:tcStyle>
        <a:tcBdr>
          <a:left>
            <a:ln cap="flat" w="9525">
              <a:solidFill>
                <a:srgbClr val="9E9E9E"/>
              </a:solidFill>
              <a:prstDash val="solid"/>
              <a:round/>
              <a:headEnd len="med" w="med" type="none"/>
              <a:tailEnd len="med" w="med" type="none"/>
            </a:ln>
          </a:left>
          <a:right>
            <a:ln cap="flat" w="9525">
              <a:solidFill>
                <a:srgbClr val="9E9E9E"/>
              </a:solidFill>
              <a:prstDash val="solid"/>
              <a:round/>
              <a:headEnd len="med" w="med" type="none"/>
              <a:tailEnd len="med" w="med" type="none"/>
            </a:ln>
          </a:right>
          <a:top>
            <a:ln cap="flat" w="9525">
              <a:solidFill>
                <a:srgbClr val="9E9E9E"/>
              </a:solidFill>
              <a:prstDash val="solid"/>
              <a:round/>
              <a:headEnd len="med" w="med" type="none"/>
              <a:tailEnd len="med" w="med" type="none"/>
            </a:ln>
          </a:top>
          <a:bottom>
            <a:ln cap="flat" w="9525">
              <a:solidFill>
                <a:srgbClr val="9E9E9E"/>
              </a:solidFill>
              <a:prstDash val="solid"/>
              <a:round/>
              <a:headEnd len="med" w="med" type="none"/>
              <a:tailEnd len="med" w="med" type="none"/>
            </a:ln>
          </a:bottom>
          <a:insideH>
            <a:ln cap="flat" w="9525">
              <a:solidFill>
                <a:srgbClr val="9E9E9E"/>
              </a:solidFill>
              <a:prstDash val="solid"/>
              <a:round/>
              <a:headEnd len="med" w="med" type="none"/>
              <a:tailEnd len="med" w="med" type="none"/>
            </a:ln>
          </a:insideH>
          <a:insideV>
            <a:ln cap="flat" w="9525">
              <a:solidFill>
                <a:srgbClr val="9E9E9E"/>
              </a:solidFill>
              <a:prstDash val="solid"/>
              <a:round/>
              <a:headEnd len="med" w="med" type="none"/>
              <a:tailEnd len="med" w="med" type="none"/>
            </a:ln>
          </a:insideV>
        </a:tcBdr>
      </a:tcStyle>
    </a:wholeTbl>
  </a:tblStyle>
  <a:tblStyle styleId="{77DB9F09-F9F1-49D8-8284-49963E6A7ECD}" styleName="Table_4">
    <a:wholeTbl>
      <a:tcStyle>
        <a:tcBdr>
          <a:left>
            <a:ln cap="flat" w="9525">
              <a:solidFill>
                <a:srgbClr val="9E9E9E"/>
              </a:solidFill>
              <a:prstDash val="solid"/>
              <a:round/>
              <a:headEnd len="med" w="med" type="none"/>
              <a:tailEnd len="med" w="med" type="none"/>
            </a:ln>
          </a:left>
          <a:right>
            <a:ln cap="flat" w="9525">
              <a:solidFill>
                <a:srgbClr val="9E9E9E"/>
              </a:solidFill>
              <a:prstDash val="solid"/>
              <a:round/>
              <a:headEnd len="med" w="med" type="none"/>
              <a:tailEnd len="med" w="med" type="none"/>
            </a:ln>
          </a:right>
          <a:top>
            <a:ln cap="flat" w="9525">
              <a:solidFill>
                <a:srgbClr val="9E9E9E"/>
              </a:solidFill>
              <a:prstDash val="solid"/>
              <a:round/>
              <a:headEnd len="med" w="med" type="none"/>
              <a:tailEnd len="med" w="med" type="none"/>
            </a:ln>
          </a:top>
          <a:bottom>
            <a:ln cap="flat" w="9525">
              <a:solidFill>
                <a:srgbClr val="9E9E9E"/>
              </a:solidFill>
              <a:prstDash val="solid"/>
              <a:round/>
              <a:headEnd len="med" w="med" type="none"/>
              <a:tailEnd len="med" w="med" type="none"/>
            </a:ln>
          </a:bottom>
          <a:insideH>
            <a:ln cap="flat" w="9525">
              <a:solidFill>
                <a:srgbClr val="9E9E9E"/>
              </a:solidFill>
              <a:prstDash val="solid"/>
              <a:round/>
              <a:headEnd len="med" w="med" type="none"/>
              <a:tailEnd len="med" w="med" type="none"/>
            </a:ln>
          </a:insideH>
          <a:insideV>
            <a:ln cap="flat" w="9525">
              <a:solidFill>
                <a:srgbClr val="9E9E9E"/>
              </a:solidFill>
              <a:prstDash val="solid"/>
              <a:round/>
              <a:headEnd len="med" w="med" type="none"/>
              <a:tailEnd len="med" w="med" type="none"/>
            </a:ln>
          </a:insideV>
        </a:tcBdr>
      </a:tcStyle>
    </a:wholeTbl>
  </a:tblStyle>
</a:tblStyleLst>
</file>

<file path=ppt/_rels/presentation.xml.rels><?xml version="1.0" encoding="UTF-8" standalone="yes"?><Relationships xmlns="http://schemas.openxmlformats.org/package/2006/relationships"><Relationship Id="rId2" Type="http://schemas.openxmlformats.org/officeDocument/2006/relationships/presProps" Target="presProps.xml"/><Relationship Id="rId1" Type="http://schemas.openxmlformats.org/officeDocument/2006/relationships/theme" Target="theme/theme3.xml"/><Relationship Id="rId10" Type="http://schemas.openxmlformats.org/officeDocument/2006/relationships/slide" Target="slides/slide5.xml"/><Relationship Id="rId4" Type="http://schemas.openxmlformats.org/officeDocument/2006/relationships/slideMaster" Target="slideMasters/slideMaster1.xml"/><Relationship Id="rId3" Type="http://schemas.openxmlformats.org/officeDocument/2006/relationships/tableStyles" Target="tableStyles.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 name="Shape 37"/>
        <p:cNvGrpSpPr/>
        <p:nvPr/>
      </p:nvGrpSpPr>
      <p:grpSpPr>
        <a:xfrm>
          <a:off x="0" y="0"/>
          <a:ext cx="0" cy="0"/>
          <a:chOff x="0" y="0"/>
          <a:chExt cx="0" cy="0"/>
        </a:xfrm>
      </p:grpSpPr>
      <p:sp>
        <p:nvSpPr>
          <p:cNvPr id="38" name="Shape 38"/>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9" name="Shape 3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 name="Shape 45"/>
        <p:cNvGrpSpPr/>
        <p:nvPr/>
      </p:nvGrpSpPr>
      <p:grpSpPr>
        <a:xfrm>
          <a:off x="0" y="0"/>
          <a:ext cx="0" cy="0"/>
          <a:chOff x="0" y="0"/>
          <a:chExt cx="0" cy="0"/>
        </a:xfrm>
      </p:grpSpPr>
      <p:sp>
        <p:nvSpPr>
          <p:cNvPr id="46" name="Shape 4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47" name="Shape 4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3" name="Shape 53"/>
        <p:cNvGrpSpPr/>
        <p:nvPr/>
      </p:nvGrpSpPr>
      <p:grpSpPr>
        <a:xfrm>
          <a:off x="0" y="0"/>
          <a:ext cx="0" cy="0"/>
          <a:chOff x="0" y="0"/>
          <a:chExt cx="0" cy="0"/>
        </a:xfrm>
      </p:grpSpPr>
      <p:sp>
        <p:nvSpPr>
          <p:cNvPr id="54" name="Shape 54"/>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5" name="Shape 5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62" name="Shape 6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68" name="Shape 6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sp>
        <p:nvSpPr>
          <p:cNvPr id="9" name="Shape 9"/>
          <p:cNvSpPr/>
          <p:nvPr/>
        </p:nvSpPr>
        <p:spPr>
          <a:xfrm flipH="1" rot="10800000">
            <a:off x="0" y="3093234"/>
            <a:ext cx="8458200" cy="712499"/>
          </a:xfrm>
          <a:prstGeom prst="rect">
            <a:avLst/>
          </a:prstGeom>
          <a:solidFill>
            <a:schemeClr val="dk2"/>
          </a:solidFill>
          <a:ln>
            <a:noFill/>
          </a:ln>
        </p:spPr>
        <p:txBody>
          <a:bodyPr anchorCtr="0" anchor="ctr" bIns="45700" lIns="91425" rIns="91425" tIns="45700">
            <a:noAutofit/>
          </a:bodyPr>
          <a:lstStyle/>
          <a:p>
            <a:pPr>
              <a:spcBef>
                <a:spcPts val="0"/>
              </a:spcBef>
              <a:buNone/>
            </a:pPr>
            <a:r>
              <a:t/>
            </a:r>
            <a:endParaRPr/>
          </a:p>
        </p:txBody>
      </p:sp>
      <p:sp>
        <p:nvSpPr>
          <p:cNvPr id="10" name="Shape 10"/>
          <p:cNvSpPr txBox="1"/>
          <p:nvPr>
            <p:ph type="ctrTitle"/>
          </p:nvPr>
        </p:nvSpPr>
        <p:spPr>
          <a:xfrm>
            <a:off x="685800" y="1300757"/>
            <a:ext cx="7772400" cy="1684199"/>
          </a:xfrm>
          <a:prstGeom prst="rect">
            <a:avLst/>
          </a:prstGeom>
        </p:spPr>
        <p:txBody>
          <a:bodyPr anchorCtr="0" anchor="b" bIns="91425" lIns="91425" rIns="91425" tIns="91425"/>
          <a:lstStyle>
            <a:lvl1pPr>
              <a:spcBef>
                <a:spcPts val="0"/>
              </a:spcBef>
              <a:buClr>
                <a:schemeClr val="dk2"/>
              </a:buClr>
              <a:buSzPct val="100000"/>
              <a:defRPr sz="7200">
                <a:solidFill>
                  <a:schemeClr val="dk2"/>
                </a:solidFill>
              </a:defRPr>
            </a:lvl1pPr>
            <a:lvl2pPr>
              <a:spcBef>
                <a:spcPts val="0"/>
              </a:spcBef>
              <a:buClr>
                <a:schemeClr val="dk2"/>
              </a:buClr>
              <a:buSzPct val="100000"/>
              <a:defRPr sz="7200">
                <a:solidFill>
                  <a:schemeClr val="dk2"/>
                </a:solidFill>
              </a:defRPr>
            </a:lvl2pPr>
            <a:lvl3pPr>
              <a:spcBef>
                <a:spcPts val="0"/>
              </a:spcBef>
              <a:buClr>
                <a:schemeClr val="dk2"/>
              </a:buClr>
              <a:buSzPct val="100000"/>
              <a:defRPr sz="7200">
                <a:solidFill>
                  <a:schemeClr val="dk2"/>
                </a:solidFill>
              </a:defRPr>
            </a:lvl3pPr>
            <a:lvl4pPr>
              <a:spcBef>
                <a:spcPts val="0"/>
              </a:spcBef>
              <a:buClr>
                <a:schemeClr val="dk2"/>
              </a:buClr>
              <a:buSzPct val="100000"/>
              <a:defRPr sz="7200">
                <a:solidFill>
                  <a:schemeClr val="dk2"/>
                </a:solidFill>
              </a:defRPr>
            </a:lvl4pPr>
            <a:lvl5pPr>
              <a:spcBef>
                <a:spcPts val="0"/>
              </a:spcBef>
              <a:buClr>
                <a:schemeClr val="dk2"/>
              </a:buClr>
              <a:buSzPct val="100000"/>
              <a:defRPr sz="7200">
                <a:solidFill>
                  <a:schemeClr val="dk2"/>
                </a:solidFill>
              </a:defRPr>
            </a:lvl5pPr>
            <a:lvl6pPr>
              <a:spcBef>
                <a:spcPts val="0"/>
              </a:spcBef>
              <a:buClr>
                <a:schemeClr val="dk2"/>
              </a:buClr>
              <a:buSzPct val="100000"/>
              <a:defRPr sz="7200">
                <a:solidFill>
                  <a:schemeClr val="dk2"/>
                </a:solidFill>
              </a:defRPr>
            </a:lvl6pPr>
            <a:lvl7pPr>
              <a:spcBef>
                <a:spcPts val="0"/>
              </a:spcBef>
              <a:buClr>
                <a:schemeClr val="dk2"/>
              </a:buClr>
              <a:buSzPct val="100000"/>
              <a:defRPr sz="7200">
                <a:solidFill>
                  <a:schemeClr val="dk2"/>
                </a:solidFill>
              </a:defRPr>
            </a:lvl7pPr>
            <a:lvl8pPr>
              <a:spcBef>
                <a:spcPts val="0"/>
              </a:spcBef>
              <a:buClr>
                <a:schemeClr val="dk2"/>
              </a:buClr>
              <a:buSzPct val="100000"/>
              <a:defRPr sz="7200">
                <a:solidFill>
                  <a:schemeClr val="dk2"/>
                </a:solidFill>
              </a:defRPr>
            </a:lvl8pPr>
            <a:lvl9pPr>
              <a:spcBef>
                <a:spcPts val="0"/>
              </a:spcBef>
              <a:buClr>
                <a:schemeClr val="dk2"/>
              </a:buClr>
              <a:buSzPct val="100000"/>
              <a:defRPr sz="7200">
                <a:solidFill>
                  <a:schemeClr val="dk2"/>
                </a:solidFill>
              </a:defRPr>
            </a:lvl9pPr>
          </a:lstStyle>
          <a:p/>
        </p:txBody>
      </p:sp>
      <p:sp>
        <p:nvSpPr>
          <p:cNvPr id="11" name="Shape 11"/>
          <p:cNvSpPr txBox="1"/>
          <p:nvPr>
            <p:ph idx="1" type="subTitle"/>
          </p:nvPr>
        </p:nvSpPr>
        <p:spPr>
          <a:xfrm>
            <a:off x="685800" y="3093357"/>
            <a:ext cx="7772400" cy="712499"/>
          </a:xfrm>
          <a:prstGeom prst="rect">
            <a:avLst/>
          </a:prstGeom>
        </p:spPr>
        <p:txBody>
          <a:bodyPr anchorCtr="0" anchor="ctr" bIns="91425" lIns="91425" rIns="91425" tIns="91425"/>
          <a:lstStyle>
            <a:lvl1pPr>
              <a:spcBef>
                <a:spcPts val="0"/>
              </a:spcBef>
              <a:buClr>
                <a:schemeClr val="lt2"/>
              </a:buClr>
              <a:buNone/>
              <a:defRPr b="1">
                <a:solidFill>
                  <a:schemeClr val="lt2"/>
                </a:solidFill>
              </a:defRPr>
            </a:lvl1pPr>
            <a:lvl2pPr>
              <a:spcBef>
                <a:spcPts val="0"/>
              </a:spcBef>
              <a:buClr>
                <a:schemeClr val="lt2"/>
              </a:buClr>
              <a:buSzPct val="100000"/>
              <a:buNone/>
              <a:defRPr b="1" sz="3000">
                <a:solidFill>
                  <a:schemeClr val="lt2"/>
                </a:solidFill>
              </a:defRPr>
            </a:lvl2pPr>
            <a:lvl3pPr>
              <a:spcBef>
                <a:spcPts val="0"/>
              </a:spcBef>
              <a:buClr>
                <a:schemeClr val="lt2"/>
              </a:buClr>
              <a:buSzPct val="100000"/>
              <a:buNone/>
              <a:defRPr b="1" sz="3000">
                <a:solidFill>
                  <a:schemeClr val="lt2"/>
                </a:solidFill>
              </a:defRPr>
            </a:lvl3pPr>
            <a:lvl4pPr>
              <a:spcBef>
                <a:spcPts val="0"/>
              </a:spcBef>
              <a:buClr>
                <a:schemeClr val="lt2"/>
              </a:buClr>
              <a:buSzPct val="100000"/>
              <a:buNone/>
              <a:defRPr b="1" sz="3000">
                <a:solidFill>
                  <a:schemeClr val="lt2"/>
                </a:solidFill>
              </a:defRPr>
            </a:lvl4pPr>
            <a:lvl5pPr>
              <a:spcBef>
                <a:spcPts val="0"/>
              </a:spcBef>
              <a:buClr>
                <a:schemeClr val="lt2"/>
              </a:buClr>
              <a:buSzPct val="100000"/>
              <a:buNone/>
              <a:defRPr b="1" sz="3000">
                <a:solidFill>
                  <a:schemeClr val="lt2"/>
                </a:solidFill>
              </a:defRPr>
            </a:lvl5pPr>
            <a:lvl6pPr>
              <a:spcBef>
                <a:spcPts val="0"/>
              </a:spcBef>
              <a:buClr>
                <a:schemeClr val="lt2"/>
              </a:buClr>
              <a:buSzPct val="100000"/>
              <a:buNone/>
              <a:defRPr b="1" sz="3000">
                <a:solidFill>
                  <a:schemeClr val="lt2"/>
                </a:solidFill>
              </a:defRPr>
            </a:lvl6pPr>
            <a:lvl7pPr>
              <a:spcBef>
                <a:spcPts val="0"/>
              </a:spcBef>
              <a:buClr>
                <a:schemeClr val="lt2"/>
              </a:buClr>
              <a:buSzPct val="100000"/>
              <a:buNone/>
              <a:defRPr b="1" sz="3000">
                <a:solidFill>
                  <a:schemeClr val="lt2"/>
                </a:solidFill>
              </a:defRPr>
            </a:lvl7pPr>
            <a:lvl8pPr>
              <a:spcBef>
                <a:spcPts val="0"/>
              </a:spcBef>
              <a:buClr>
                <a:schemeClr val="lt2"/>
              </a:buClr>
              <a:buSzPct val="100000"/>
              <a:buNone/>
              <a:defRPr b="1" sz="3000">
                <a:solidFill>
                  <a:schemeClr val="lt2"/>
                </a:solidFill>
              </a:defRPr>
            </a:lvl8pPr>
            <a:lvl9pPr>
              <a:spcBef>
                <a:spcPts val="0"/>
              </a:spcBef>
              <a:buClr>
                <a:schemeClr val="lt2"/>
              </a:buClr>
              <a:buSzPct val="100000"/>
              <a:buNone/>
              <a:defRPr b="1" sz="3000">
                <a:solidFill>
                  <a:schemeClr val="lt2"/>
                </a:solidFill>
              </a:defRPr>
            </a:lvl9pPr>
          </a:lstStyle>
          <a:p/>
        </p:txBody>
      </p:sp>
      <p:sp>
        <p:nvSpPr>
          <p:cNvPr id="12" name="Shape 12"/>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3" name="Shape 13"/>
        <p:cNvGrpSpPr/>
        <p:nvPr/>
      </p:nvGrpSpPr>
      <p:grpSpPr>
        <a:xfrm>
          <a:off x="0" y="0"/>
          <a:ext cx="0" cy="0"/>
          <a:chOff x="0" y="0"/>
          <a:chExt cx="0" cy="0"/>
        </a:xfrm>
      </p:grpSpPr>
      <p:sp>
        <p:nvSpPr>
          <p:cNvPr id="14" name="Shape 14"/>
          <p:cNvSpPr/>
          <p:nvPr/>
        </p:nvSpPr>
        <p:spPr>
          <a:xfrm>
            <a:off x="0" y="205977"/>
            <a:ext cx="8686800" cy="1165500"/>
          </a:xfrm>
          <a:prstGeom prst="rect">
            <a:avLst/>
          </a:prstGeom>
          <a:solidFill>
            <a:schemeClr val="dk2"/>
          </a:solidFill>
          <a:ln>
            <a:noFill/>
          </a:ln>
        </p:spPr>
        <p:txBody>
          <a:bodyPr anchorCtr="0" anchor="ctr" bIns="45700" lIns="91425" rIns="91425" tIns="45700">
            <a:noAutofit/>
          </a:bodyPr>
          <a:lstStyle/>
          <a:p>
            <a:pPr>
              <a:spcBef>
                <a:spcPts val="0"/>
              </a:spcBef>
              <a:buNone/>
            </a:pPr>
            <a:r>
              <a:t/>
            </a:r>
            <a:endParaRPr/>
          </a:p>
        </p:txBody>
      </p:sp>
      <p:sp>
        <p:nvSpPr>
          <p:cNvPr id="15" name="Shape 15"/>
          <p:cNvSpPr txBox="1"/>
          <p:nvPr>
            <p:ph type="title"/>
          </p:nvPr>
        </p:nvSpPr>
        <p:spPr>
          <a:xfrm>
            <a:off x="457200" y="205977"/>
            <a:ext cx="8229600" cy="11414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6" name="Shape 16"/>
          <p:cNvSpPr txBox="1"/>
          <p:nvPr>
            <p:ph idx="1" type="body"/>
          </p:nvPr>
        </p:nvSpPr>
        <p:spPr>
          <a:xfrm>
            <a:off x="457200" y="1460499"/>
            <a:ext cx="8229600" cy="34652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7" name="Shape 17"/>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8" name="Shape 18"/>
        <p:cNvGrpSpPr/>
        <p:nvPr/>
      </p:nvGrpSpPr>
      <p:grpSpPr>
        <a:xfrm>
          <a:off x="0" y="0"/>
          <a:ext cx="0" cy="0"/>
          <a:chOff x="0" y="0"/>
          <a:chExt cx="0" cy="0"/>
        </a:xfrm>
      </p:grpSpPr>
      <p:sp>
        <p:nvSpPr>
          <p:cNvPr id="19" name="Shape 19"/>
          <p:cNvSpPr/>
          <p:nvPr/>
        </p:nvSpPr>
        <p:spPr>
          <a:xfrm>
            <a:off x="0" y="205977"/>
            <a:ext cx="8686800" cy="1165500"/>
          </a:xfrm>
          <a:prstGeom prst="rect">
            <a:avLst/>
          </a:prstGeom>
          <a:solidFill>
            <a:schemeClr val="dk2"/>
          </a:solidFill>
          <a:ln>
            <a:noFill/>
          </a:ln>
        </p:spPr>
        <p:txBody>
          <a:bodyPr anchorCtr="0" anchor="ctr" bIns="45700" lIns="91425" rIns="91425" tIns="45700">
            <a:noAutofit/>
          </a:bodyPr>
          <a:lstStyle/>
          <a:p>
            <a:pPr>
              <a:spcBef>
                <a:spcPts val="0"/>
              </a:spcBef>
              <a:buNone/>
            </a:pPr>
            <a:r>
              <a:t/>
            </a:r>
            <a:endParaRPr/>
          </a:p>
        </p:txBody>
      </p:sp>
      <p:sp>
        <p:nvSpPr>
          <p:cNvPr id="20" name="Shape 20"/>
          <p:cNvSpPr txBox="1"/>
          <p:nvPr>
            <p:ph type="title"/>
          </p:nvPr>
        </p:nvSpPr>
        <p:spPr>
          <a:xfrm>
            <a:off x="457200" y="205977"/>
            <a:ext cx="8229600" cy="11414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1" name="Shape 21"/>
          <p:cNvSpPr txBox="1"/>
          <p:nvPr>
            <p:ph idx="1" type="body"/>
          </p:nvPr>
        </p:nvSpPr>
        <p:spPr>
          <a:xfrm>
            <a:off x="457200" y="1460499"/>
            <a:ext cx="4030200" cy="34652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2" name="Shape 22"/>
          <p:cNvSpPr txBox="1"/>
          <p:nvPr>
            <p:ph idx="2" type="body"/>
          </p:nvPr>
        </p:nvSpPr>
        <p:spPr>
          <a:xfrm>
            <a:off x="4656667" y="1461908"/>
            <a:ext cx="4030200" cy="34652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3" name="Shape 23"/>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4" name="Shape 24"/>
        <p:cNvGrpSpPr/>
        <p:nvPr/>
      </p:nvGrpSpPr>
      <p:grpSpPr>
        <a:xfrm>
          <a:off x="0" y="0"/>
          <a:ext cx="0" cy="0"/>
          <a:chOff x="0" y="0"/>
          <a:chExt cx="0" cy="0"/>
        </a:xfrm>
      </p:grpSpPr>
      <p:sp>
        <p:nvSpPr>
          <p:cNvPr id="25" name="Shape 25"/>
          <p:cNvSpPr/>
          <p:nvPr/>
        </p:nvSpPr>
        <p:spPr>
          <a:xfrm>
            <a:off x="0" y="205977"/>
            <a:ext cx="8686800" cy="1165500"/>
          </a:xfrm>
          <a:prstGeom prst="rect">
            <a:avLst/>
          </a:prstGeom>
          <a:solidFill>
            <a:schemeClr val="dk2"/>
          </a:solidFill>
          <a:ln>
            <a:noFill/>
          </a:ln>
        </p:spPr>
        <p:txBody>
          <a:bodyPr anchorCtr="0" anchor="ctr" bIns="45700" lIns="91425" rIns="91425" tIns="45700">
            <a:noAutofit/>
          </a:bodyPr>
          <a:lstStyle/>
          <a:p>
            <a:pPr>
              <a:spcBef>
                <a:spcPts val="0"/>
              </a:spcBef>
              <a:buNone/>
            </a:pPr>
            <a:r>
              <a:t/>
            </a:r>
            <a:endParaRPr/>
          </a:p>
        </p:txBody>
      </p:sp>
      <p:sp>
        <p:nvSpPr>
          <p:cNvPr id="26" name="Shape 26"/>
          <p:cNvSpPr txBox="1"/>
          <p:nvPr>
            <p:ph type="title"/>
          </p:nvPr>
        </p:nvSpPr>
        <p:spPr>
          <a:xfrm>
            <a:off x="457200" y="205977"/>
            <a:ext cx="8229600" cy="11414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7" name="Shape 27"/>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8" name="Shape 28"/>
        <p:cNvGrpSpPr/>
        <p:nvPr/>
      </p:nvGrpSpPr>
      <p:grpSpPr>
        <a:xfrm>
          <a:off x="0" y="0"/>
          <a:ext cx="0" cy="0"/>
          <a:chOff x="0" y="0"/>
          <a:chExt cx="0" cy="0"/>
        </a:xfrm>
      </p:grpSpPr>
      <p:sp>
        <p:nvSpPr>
          <p:cNvPr id="29" name="Shape 29"/>
          <p:cNvSpPr/>
          <p:nvPr/>
        </p:nvSpPr>
        <p:spPr>
          <a:xfrm>
            <a:off x="0" y="4406309"/>
            <a:ext cx="8686800" cy="519599"/>
          </a:xfrm>
          <a:prstGeom prst="rect">
            <a:avLst/>
          </a:prstGeom>
          <a:solidFill>
            <a:schemeClr val="dk2"/>
          </a:solidFill>
          <a:ln>
            <a:noFill/>
          </a:ln>
        </p:spPr>
        <p:txBody>
          <a:bodyPr anchorCtr="0" anchor="ctr" bIns="45700" lIns="91425" rIns="91425" tIns="45700">
            <a:noAutofit/>
          </a:bodyPr>
          <a:lstStyle/>
          <a:p>
            <a:pPr>
              <a:spcBef>
                <a:spcPts val="0"/>
              </a:spcBef>
              <a:buNone/>
            </a:pPr>
            <a:r>
              <a:t/>
            </a:r>
            <a:endParaRPr/>
          </a:p>
        </p:txBody>
      </p:sp>
      <p:sp>
        <p:nvSpPr>
          <p:cNvPr id="30" name="Shape 30"/>
          <p:cNvSpPr txBox="1"/>
          <p:nvPr>
            <p:ph idx="1" type="body"/>
          </p:nvPr>
        </p:nvSpPr>
        <p:spPr>
          <a:xfrm>
            <a:off x="457200" y="4406309"/>
            <a:ext cx="8229600" cy="519599"/>
          </a:xfrm>
          <a:prstGeom prst="rect">
            <a:avLst/>
          </a:prstGeom>
        </p:spPr>
        <p:txBody>
          <a:bodyPr anchorCtr="0" anchor="ctr" bIns="91425" lIns="91425" rIns="91425" tIns="91425"/>
          <a:lstStyle>
            <a:lvl1pPr>
              <a:spcBef>
                <a:spcPts val="0"/>
              </a:spcBef>
              <a:buClr>
                <a:schemeClr val="lt1"/>
              </a:buClr>
              <a:buSzPct val="100000"/>
              <a:buNone/>
              <a:defRPr b="1" sz="2400">
                <a:solidFill>
                  <a:schemeClr val="lt1"/>
                </a:solidFill>
              </a:defRPr>
            </a:lvl1pPr>
          </a:lstStyle>
          <a:p/>
        </p:txBody>
      </p:sp>
      <p:sp>
        <p:nvSpPr>
          <p:cNvPr id="31" name="Shape 31"/>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solidFill>
                  <a:schemeClr val="dk1"/>
                </a:solidFill>
              </a:defRPr>
            </a:lvl1p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2" name="Shape 32"/>
        <p:cNvGrpSpPr/>
        <p:nvPr/>
      </p:nvGrpSpPr>
      <p:grpSpPr>
        <a:xfrm>
          <a:off x="0" y="0"/>
          <a:ext cx="0" cy="0"/>
          <a:chOff x="0" y="0"/>
          <a:chExt cx="0" cy="0"/>
        </a:xfrm>
      </p:grpSpPr>
      <p:sp>
        <p:nvSpPr>
          <p:cNvPr id="33" name="Shape 33"/>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05977"/>
            <a:ext cx="8229600" cy="1141499"/>
          </a:xfrm>
          <a:prstGeom prst="rect">
            <a:avLst/>
          </a:prstGeom>
          <a:noFill/>
          <a:ln>
            <a:noFill/>
          </a:ln>
        </p:spPr>
        <p:txBody>
          <a:bodyPr anchorCtr="0" anchor="b" bIns="91425" lIns="91425" rIns="91425" tIns="91425"/>
          <a:lstStyle>
            <a:lvl1pPr>
              <a:spcBef>
                <a:spcPts val="0"/>
              </a:spcBef>
              <a:buClr>
                <a:schemeClr val="lt1"/>
              </a:buClr>
              <a:buSzPct val="100000"/>
              <a:buNone/>
              <a:defRPr b="1" sz="4800">
                <a:solidFill>
                  <a:schemeClr val="lt1"/>
                </a:solidFill>
              </a:defRPr>
            </a:lvl1pPr>
            <a:lvl2pPr>
              <a:spcBef>
                <a:spcPts val="0"/>
              </a:spcBef>
              <a:buClr>
                <a:schemeClr val="lt1"/>
              </a:buClr>
              <a:buSzPct val="100000"/>
              <a:buNone/>
              <a:defRPr b="1" sz="4800">
                <a:solidFill>
                  <a:schemeClr val="lt1"/>
                </a:solidFill>
              </a:defRPr>
            </a:lvl2pPr>
            <a:lvl3pPr>
              <a:spcBef>
                <a:spcPts val="0"/>
              </a:spcBef>
              <a:buClr>
                <a:schemeClr val="lt1"/>
              </a:buClr>
              <a:buSzPct val="100000"/>
              <a:buNone/>
              <a:defRPr b="1" sz="4800">
                <a:solidFill>
                  <a:schemeClr val="lt1"/>
                </a:solidFill>
              </a:defRPr>
            </a:lvl3pPr>
            <a:lvl4pPr>
              <a:spcBef>
                <a:spcPts val="0"/>
              </a:spcBef>
              <a:buClr>
                <a:schemeClr val="lt1"/>
              </a:buClr>
              <a:buSzPct val="100000"/>
              <a:buNone/>
              <a:defRPr b="1" sz="4800">
                <a:solidFill>
                  <a:schemeClr val="lt1"/>
                </a:solidFill>
              </a:defRPr>
            </a:lvl4pPr>
            <a:lvl5pPr>
              <a:spcBef>
                <a:spcPts val="0"/>
              </a:spcBef>
              <a:buClr>
                <a:schemeClr val="lt1"/>
              </a:buClr>
              <a:buSzPct val="100000"/>
              <a:buNone/>
              <a:defRPr b="1" sz="4800">
                <a:solidFill>
                  <a:schemeClr val="lt1"/>
                </a:solidFill>
              </a:defRPr>
            </a:lvl5pPr>
            <a:lvl6pPr>
              <a:spcBef>
                <a:spcPts val="0"/>
              </a:spcBef>
              <a:buClr>
                <a:schemeClr val="lt1"/>
              </a:buClr>
              <a:buSzPct val="100000"/>
              <a:buNone/>
              <a:defRPr b="1" sz="4800">
                <a:solidFill>
                  <a:schemeClr val="lt1"/>
                </a:solidFill>
              </a:defRPr>
            </a:lvl6pPr>
            <a:lvl7pPr>
              <a:spcBef>
                <a:spcPts val="0"/>
              </a:spcBef>
              <a:buClr>
                <a:schemeClr val="lt1"/>
              </a:buClr>
              <a:buSzPct val="100000"/>
              <a:buNone/>
              <a:defRPr b="1" sz="4800">
                <a:solidFill>
                  <a:schemeClr val="lt1"/>
                </a:solidFill>
              </a:defRPr>
            </a:lvl7pPr>
            <a:lvl8pPr>
              <a:spcBef>
                <a:spcPts val="0"/>
              </a:spcBef>
              <a:buClr>
                <a:schemeClr val="lt1"/>
              </a:buClr>
              <a:buSzPct val="100000"/>
              <a:buNone/>
              <a:defRPr b="1" sz="4800">
                <a:solidFill>
                  <a:schemeClr val="lt1"/>
                </a:solidFill>
              </a:defRPr>
            </a:lvl8pPr>
            <a:lvl9pPr>
              <a:spcBef>
                <a:spcPts val="0"/>
              </a:spcBef>
              <a:buClr>
                <a:schemeClr val="lt1"/>
              </a:buClr>
              <a:buSzPct val="100000"/>
              <a:buNone/>
              <a:defRPr b="1" sz="4800">
                <a:solidFill>
                  <a:schemeClr val="lt1"/>
                </a:solidFill>
              </a:defRPr>
            </a:lvl9pPr>
          </a:lstStyle>
          <a:p/>
        </p:txBody>
      </p:sp>
      <p:sp>
        <p:nvSpPr>
          <p:cNvPr id="6" name="Shape 6"/>
          <p:cNvSpPr txBox="1"/>
          <p:nvPr>
            <p:ph idx="1" type="body"/>
          </p:nvPr>
        </p:nvSpPr>
        <p:spPr>
          <a:xfrm>
            <a:off x="457200" y="1460499"/>
            <a:ext cx="8229600" cy="3465299"/>
          </a:xfrm>
          <a:prstGeom prst="rect">
            <a:avLst/>
          </a:prstGeom>
          <a:noFill/>
          <a:ln>
            <a:noFill/>
          </a:ln>
        </p:spPr>
        <p:txBody>
          <a:bodyPr anchorCtr="0" anchor="t" bIns="91425" lIns="91425" rIns="91425" tIns="91425"/>
          <a:lstStyle>
            <a:lvl1pPr>
              <a:spcBef>
                <a:spcPts val="600"/>
              </a:spcBef>
              <a:buClr>
                <a:schemeClr val="dk2"/>
              </a:buClr>
              <a:buSzPct val="100000"/>
              <a:defRPr sz="3000">
                <a:solidFill>
                  <a:schemeClr val="dk2"/>
                </a:solidFill>
              </a:defRPr>
            </a:lvl1pPr>
            <a:lvl2pPr>
              <a:spcBef>
                <a:spcPts val="480"/>
              </a:spcBef>
              <a:buClr>
                <a:schemeClr val="dk2"/>
              </a:buClr>
              <a:buSzPct val="100000"/>
              <a:defRPr sz="2400">
                <a:solidFill>
                  <a:schemeClr val="dk2"/>
                </a:solidFill>
              </a:defRPr>
            </a:lvl2pPr>
            <a:lvl3pPr>
              <a:spcBef>
                <a:spcPts val="480"/>
              </a:spcBef>
              <a:buClr>
                <a:schemeClr val="dk2"/>
              </a:buClr>
              <a:buSzPct val="100000"/>
              <a:defRPr sz="2400">
                <a:solidFill>
                  <a:schemeClr val="dk2"/>
                </a:solidFill>
              </a:defRPr>
            </a:lvl3pPr>
            <a:lvl4pPr>
              <a:spcBef>
                <a:spcPts val="360"/>
              </a:spcBef>
              <a:buClr>
                <a:schemeClr val="dk2"/>
              </a:buClr>
              <a:buSzPct val="100000"/>
              <a:defRPr sz="1800">
                <a:solidFill>
                  <a:schemeClr val="dk2"/>
                </a:solidFill>
              </a:defRPr>
            </a:lvl4pPr>
            <a:lvl5pPr>
              <a:spcBef>
                <a:spcPts val="360"/>
              </a:spcBef>
              <a:buClr>
                <a:schemeClr val="dk2"/>
              </a:buClr>
              <a:buSzPct val="100000"/>
              <a:defRPr sz="1800">
                <a:solidFill>
                  <a:schemeClr val="dk2"/>
                </a:solidFill>
              </a:defRPr>
            </a:lvl5pPr>
            <a:lvl6pPr>
              <a:spcBef>
                <a:spcPts val="360"/>
              </a:spcBef>
              <a:buClr>
                <a:schemeClr val="dk2"/>
              </a:buClr>
              <a:buSzPct val="100000"/>
              <a:defRPr sz="1800">
                <a:solidFill>
                  <a:schemeClr val="dk2"/>
                </a:solidFill>
              </a:defRPr>
            </a:lvl6pPr>
            <a:lvl7pPr>
              <a:spcBef>
                <a:spcPts val="360"/>
              </a:spcBef>
              <a:buClr>
                <a:schemeClr val="dk2"/>
              </a:buClr>
              <a:buSzPct val="100000"/>
              <a:defRPr sz="1800">
                <a:solidFill>
                  <a:schemeClr val="dk2"/>
                </a:solidFill>
              </a:defRPr>
            </a:lvl7pPr>
            <a:lvl8pPr>
              <a:spcBef>
                <a:spcPts val="360"/>
              </a:spcBef>
              <a:buClr>
                <a:schemeClr val="dk2"/>
              </a:buClr>
              <a:buSzPct val="100000"/>
              <a:defRPr sz="1800">
                <a:solidFill>
                  <a:schemeClr val="dk2"/>
                </a:solidFill>
              </a:defRPr>
            </a:lvl8pPr>
            <a:lvl9pPr>
              <a:spcBef>
                <a:spcPts val="360"/>
              </a:spcBef>
              <a:buClr>
                <a:schemeClr val="dk2"/>
              </a:buClr>
              <a:buSzPct val="100000"/>
              <a:defRPr sz="1800">
                <a:solidFill>
                  <a:schemeClr val="dk2"/>
                </a:solidFill>
              </a:defRPr>
            </a:lvl9pPr>
          </a:lstStyle>
          <a:p/>
        </p:txBody>
      </p:sp>
      <p:sp>
        <p:nvSpPr>
          <p:cNvPr id="7" name="Shape 7"/>
          <p:cNvSpPr txBox="1"/>
          <p:nvPr>
            <p:ph idx="12" type="sldNum"/>
          </p:nvPr>
        </p:nvSpPr>
        <p:spPr>
          <a:xfrm>
            <a:off x="8556791" y="4749850"/>
            <a:ext cx="548699" cy="393600"/>
          </a:xfrm>
          <a:prstGeom prst="rect">
            <a:avLst/>
          </a:prstGeom>
          <a:noFill/>
          <a:ln>
            <a:noFill/>
          </a:ln>
        </p:spPr>
        <p:txBody>
          <a:bodyPr anchorCtr="0" anchor="ctr" bIns="91425" lIns="91425" rIns="91425" tIns="91425">
            <a:noAutofit/>
          </a:bodyPr>
          <a:lstStyle>
            <a:lvl1pPr algn="r">
              <a:spcBef>
                <a:spcPts val="0"/>
              </a:spcBef>
              <a:buNone/>
              <a:defRPr sz="1300">
                <a:solidFill>
                  <a:schemeClr val="dk2"/>
                </a:solidFill>
              </a:defRPr>
            </a:lvl1pPr>
          </a:lstStyle>
          <a:p>
            <a:pPr>
              <a:spcBef>
                <a:spcPts val="0"/>
              </a:spcBef>
              <a:buNone/>
            </a:pPr>
            <a:fld id="{00000000-1234-1234-1234-123412341234}" type="slidenum">
              <a:rPr lang="en"/>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 name="Shape 34"/>
        <p:cNvGrpSpPr/>
        <p:nvPr/>
      </p:nvGrpSpPr>
      <p:grpSpPr>
        <a:xfrm>
          <a:off x="0" y="0"/>
          <a:ext cx="0" cy="0"/>
          <a:chOff x="0" y="0"/>
          <a:chExt cx="0" cy="0"/>
        </a:xfrm>
      </p:grpSpPr>
      <p:sp>
        <p:nvSpPr>
          <p:cNvPr id="35" name="Shape 35"/>
          <p:cNvSpPr txBox="1"/>
          <p:nvPr>
            <p:ph type="ctrTitle"/>
          </p:nvPr>
        </p:nvSpPr>
        <p:spPr>
          <a:xfrm>
            <a:off x="685800" y="1300757"/>
            <a:ext cx="7772400" cy="1684199"/>
          </a:xfrm>
          <a:prstGeom prst="rect">
            <a:avLst/>
          </a:prstGeom>
        </p:spPr>
        <p:txBody>
          <a:bodyPr anchorCtr="0" anchor="b" bIns="91425" lIns="91425" rIns="91425" tIns="91425">
            <a:noAutofit/>
          </a:bodyPr>
          <a:lstStyle/>
          <a:p>
            <a:pPr>
              <a:spcBef>
                <a:spcPts val="0"/>
              </a:spcBef>
              <a:buNone/>
            </a:pPr>
            <a:r>
              <a:rPr lang="en"/>
              <a:t>Types of Evidence</a:t>
            </a:r>
          </a:p>
        </p:txBody>
      </p:sp>
      <p:sp>
        <p:nvSpPr>
          <p:cNvPr id="36" name="Shape 36"/>
          <p:cNvSpPr txBox="1"/>
          <p:nvPr>
            <p:ph idx="1" type="subTitle"/>
          </p:nvPr>
        </p:nvSpPr>
        <p:spPr>
          <a:xfrm>
            <a:off x="160524" y="3093350"/>
            <a:ext cx="8297699" cy="712499"/>
          </a:xfrm>
          <a:prstGeom prst="rect">
            <a:avLst/>
          </a:prstGeom>
        </p:spPr>
        <p:txBody>
          <a:bodyPr anchorCtr="0" anchor="ctr" bIns="91425" lIns="91425" rIns="91425" tIns="91425">
            <a:noAutofit/>
          </a:bodyPr>
          <a:lstStyle/>
          <a:p>
            <a:pPr>
              <a:spcBef>
                <a:spcPts val="0"/>
              </a:spcBef>
              <a:buNone/>
            </a:pPr>
            <a:r>
              <a:rPr lang="en" sz="2300"/>
              <a:t>LT: I can use a variety of evidence to support my thesis.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 name="Shape 40"/>
        <p:cNvGrpSpPr/>
        <p:nvPr/>
      </p:nvGrpSpPr>
      <p:grpSpPr>
        <a:xfrm>
          <a:off x="0" y="0"/>
          <a:ext cx="0" cy="0"/>
          <a:chOff x="0" y="0"/>
          <a:chExt cx="0" cy="0"/>
        </a:xfrm>
      </p:grpSpPr>
      <p:sp>
        <p:nvSpPr>
          <p:cNvPr id="41" name="Shape 41"/>
          <p:cNvSpPr txBox="1"/>
          <p:nvPr>
            <p:ph type="title"/>
          </p:nvPr>
        </p:nvSpPr>
        <p:spPr>
          <a:xfrm>
            <a:off x="457200" y="205977"/>
            <a:ext cx="8229600" cy="1141499"/>
          </a:xfrm>
          <a:prstGeom prst="rect">
            <a:avLst/>
          </a:prstGeom>
        </p:spPr>
        <p:txBody>
          <a:bodyPr anchorCtr="0" anchor="b" bIns="91425" lIns="91425" rIns="91425" tIns="91425">
            <a:noAutofit/>
          </a:bodyPr>
          <a:lstStyle/>
          <a:p>
            <a:pPr>
              <a:spcBef>
                <a:spcPts val="0"/>
              </a:spcBef>
              <a:buNone/>
            </a:pPr>
            <a:r>
              <a:rPr lang="en" sz="4000">
                <a:solidFill>
                  <a:srgbClr val="FFFFFF"/>
                </a:solidFill>
              </a:rPr>
              <a:t>Three types of evidence</a:t>
            </a:r>
          </a:p>
        </p:txBody>
      </p:sp>
      <p:sp>
        <p:nvSpPr>
          <p:cNvPr id="42" name="Shape 42"/>
          <p:cNvSpPr txBox="1"/>
          <p:nvPr>
            <p:ph idx="1" type="body"/>
          </p:nvPr>
        </p:nvSpPr>
        <p:spPr>
          <a:xfrm>
            <a:off x="457200" y="1460499"/>
            <a:ext cx="8229600" cy="894000"/>
          </a:xfrm>
          <a:prstGeom prst="rect">
            <a:avLst/>
          </a:prstGeom>
        </p:spPr>
        <p:txBody>
          <a:bodyPr anchorCtr="0" anchor="t" bIns="91425" lIns="91425" rIns="91425" tIns="91425">
            <a:noAutofit/>
          </a:bodyPr>
          <a:lstStyle/>
          <a:p>
            <a:pPr indent="-355600" lvl="0" marL="457200" rtl="0">
              <a:lnSpc>
                <a:spcPct val="115000"/>
              </a:lnSpc>
              <a:spcBef>
                <a:spcPts val="0"/>
              </a:spcBef>
              <a:buClr>
                <a:schemeClr val="dk1"/>
              </a:buClr>
              <a:buSzPct val="100000"/>
              <a:buFont typeface="Arial"/>
              <a:buAutoNum type="arabicPeriod"/>
            </a:pPr>
            <a:r>
              <a:rPr lang="en" sz="2000">
                <a:solidFill>
                  <a:schemeClr val="accent2"/>
                </a:solidFill>
              </a:rPr>
              <a:t>EXAMPLES and/or anecdotes</a:t>
            </a:r>
            <a:r>
              <a:rPr lang="en" sz="2000">
                <a:solidFill>
                  <a:schemeClr val="dk1"/>
                </a:solidFill>
              </a:rPr>
              <a:t> (PERSONAL, HISTORICAL, LITERARY)</a:t>
            </a:r>
            <a:br>
              <a:rPr lang="en" sz="2000">
                <a:solidFill>
                  <a:schemeClr val="dk1"/>
                </a:solidFill>
              </a:rPr>
            </a:br>
            <a:br>
              <a:rPr lang="en" sz="2000">
                <a:solidFill>
                  <a:schemeClr val="dk1"/>
                </a:solidFill>
              </a:rPr>
            </a:br>
            <a:br>
              <a:rPr lang="en" sz="2000">
                <a:solidFill>
                  <a:schemeClr val="dk1"/>
                </a:solidFill>
              </a:rPr>
            </a:br>
          </a:p>
          <a:p>
            <a:pPr lvl="0" rtl="0">
              <a:lnSpc>
                <a:spcPct val="115000"/>
              </a:lnSpc>
              <a:spcBef>
                <a:spcPts val="0"/>
              </a:spcBef>
              <a:buClr>
                <a:schemeClr val="dk1"/>
              </a:buClr>
              <a:buFont typeface="Arial"/>
              <a:buNone/>
            </a:pPr>
            <a:r>
              <a:t/>
            </a:r>
            <a:endParaRPr sz="1100">
              <a:solidFill>
                <a:schemeClr val="dk1"/>
              </a:solidFill>
            </a:endParaRPr>
          </a:p>
          <a:p>
            <a:pPr lvl="0" rtl="0">
              <a:lnSpc>
                <a:spcPct val="115000"/>
              </a:lnSpc>
              <a:spcBef>
                <a:spcPts val="0"/>
              </a:spcBef>
              <a:buClr>
                <a:schemeClr val="dk1"/>
              </a:buClr>
              <a:buSzPct val="100000"/>
              <a:buFont typeface="Arial"/>
              <a:buNone/>
            </a:pPr>
            <a:r>
              <a:rPr lang="en" sz="1100">
                <a:solidFill>
                  <a:schemeClr val="dk1"/>
                </a:solidFill>
              </a:rPr>
              <a:t> </a:t>
            </a:r>
          </a:p>
          <a:p>
            <a:pPr>
              <a:spcBef>
                <a:spcPts val="0"/>
              </a:spcBef>
              <a:buNone/>
            </a:pPr>
            <a:r>
              <a:t/>
            </a:r>
            <a:endParaRPr/>
          </a:p>
        </p:txBody>
      </p:sp>
      <p:graphicFrame>
        <p:nvGraphicFramePr>
          <p:cNvPr id="43" name="Shape 43"/>
          <p:cNvGraphicFramePr/>
          <p:nvPr/>
        </p:nvGraphicFramePr>
        <p:xfrm>
          <a:off x="353875" y="2305509"/>
          <a:ext cx="3000000" cy="3000000"/>
        </p:xfrm>
        <a:graphic>
          <a:graphicData uri="http://schemas.openxmlformats.org/drawingml/2006/table">
            <a:tbl>
              <a:tblPr>
                <a:noFill/>
                <a:tableStyleId>{1FD46EB8-801A-49EF-B321-6AB841D77655}</a:tableStyleId>
              </a:tblPr>
              <a:tblGrid>
                <a:gridCol w="8202150"/>
              </a:tblGrid>
              <a:tr h="1278575">
                <a:tc>
                  <a:txBody>
                    <a:bodyPr>
                      <a:noAutofit/>
                    </a:bodyPr>
                    <a:lstStyle/>
                    <a:p>
                      <a:pPr rtl="0">
                        <a:spcBef>
                          <a:spcPts val="0"/>
                        </a:spcBef>
                        <a:buNone/>
                      </a:pPr>
                      <a:r>
                        <a:rPr b="1" lang="en">
                          <a:solidFill>
                            <a:schemeClr val="accent3"/>
                          </a:solidFill>
                        </a:rPr>
                        <a:t>EXAMPLE</a:t>
                      </a:r>
                    </a:p>
                    <a:p>
                      <a:pPr>
                        <a:spcBef>
                          <a:spcPts val="0"/>
                        </a:spcBef>
                        <a:buNone/>
                      </a:pPr>
                      <a:r>
                        <a:rPr lang="en"/>
                        <a:t>Many students are not always able to go to bed at the recommended time. </a:t>
                      </a:r>
                      <a:r>
                        <a:rPr i="1" lang="en"/>
                        <a:t>For example,</a:t>
                      </a:r>
                      <a:r>
                        <a:rPr lang="en"/>
                        <a:t> many students in extracurricular activities, causing them to return home late. This then leads to late dinners and late night homework sessions. Therefore, making it difficult to go to bad as early as nine o’clock.</a:t>
                      </a:r>
                    </a:p>
                  </a:txBody>
                  <a:tcPr marT="91425" marB="91425" marR="91425" marL="91425"/>
                </a:tc>
              </a:tr>
            </a:tbl>
          </a:graphicData>
        </a:graphic>
      </p:graphicFrame>
      <p:graphicFrame>
        <p:nvGraphicFramePr>
          <p:cNvPr id="44" name="Shape 44"/>
          <p:cNvGraphicFramePr/>
          <p:nvPr/>
        </p:nvGraphicFramePr>
        <p:xfrm>
          <a:off x="348350" y="3655160"/>
          <a:ext cx="3000000" cy="3000000"/>
        </p:xfrm>
        <a:graphic>
          <a:graphicData uri="http://schemas.openxmlformats.org/drawingml/2006/table">
            <a:tbl>
              <a:tblPr>
                <a:noFill/>
                <a:tableStyleId>{B0F1CB46-4E1A-40B1-9277-AD484FB541A4}</a:tableStyleId>
              </a:tblPr>
              <a:tblGrid>
                <a:gridCol w="8228925"/>
              </a:tblGrid>
              <a:tr h="1278575">
                <a:tc>
                  <a:txBody>
                    <a:bodyPr>
                      <a:noAutofit/>
                    </a:bodyPr>
                    <a:lstStyle/>
                    <a:p>
                      <a:pPr lvl="0" rtl="0">
                        <a:spcBef>
                          <a:spcPts val="0"/>
                        </a:spcBef>
                        <a:buNone/>
                      </a:pPr>
                      <a:r>
                        <a:rPr b="1" lang="en">
                          <a:solidFill>
                            <a:schemeClr val="accent2"/>
                          </a:solidFill>
                        </a:rPr>
                        <a:t>Anecdote</a:t>
                      </a:r>
                    </a:p>
                    <a:p>
                      <a:pPr lvl="0" rtl="0">
                        <a:spcBef>
                          <a:spcPts val="0"/>
                        </a:spcBef>
                        <a:buNone/>
                      </a:pPr>
                      <a:r>
                        <a:rPr lang="en"/>
                        <a:t>Many students are not always able to go to bed at the recommended time. </a:t>
                      </a:r>
                      <a:r>
                        <a:rPr i="1" lang="en"/>
                        <a:t>Lets consider John, a student athlete.</a:t>
                      </a:r>
                      <a:r>
                        <a:rPr lang="en"/>
                        <a:t> John has practice everyday after school. His practice goes until 5:30pm each night. By the time he gets picked up, eats dinner, and showers, it is already 8pm. This leaves John one hour of homework time before recommended bedtime. John however, has at least two to three hours of homework today. John is screwed... </a:t>
                      </a:r>
                    </a:p>
                  </a:txBody>
                  <a:tcPr marT="91425" marB="91425" marR="91425" marL="91425"/>
                </a:tc>
              </a:tr>
            </a:tbl>
          </a:graphicData>
        </a:graphic>
      </p:graphicFrame>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 name="Shape 48"/>
        <p:cNvGrpSpPr/>
        <p:nvPr/>
      </p:nvGrpSpPr>
      <p:grpSpPr>
        <a:xfrm>
          <a:off x="0" y="0"/>
          <a:ext cx="0" cy="0"/>
          <a:chOff x="0" y="0"/>
          <a:chExt cx="0" cy="0"/>
        </a:xfrm>
      </p:grpSpPr>
      <p:sp>
        <p:nvSpPr>
          <p:cNvPr id="49" name="Shape 49"/>
          <p:cNvSpPr txBox="1"/>
          <p:nvPr>
            <p:ph type="title"/>
          </p:nvPr>
        </p:nvSpPr>
        <p:spPr>
          <a:xfrm>
            <a:off x="457200" y="205977"/>
            <a:ext cx="8229600" cy="1141499"/>
          </a:xfrm>
          <a:prstGeom prst="rect">
            <a:avLst/>
          </a:prstGeom>
        </p:spPr>
        <p:txBody>
          <a:bodyPr anchorCtr="0" anchor="b" bIns="91425" lIns="91425" rIns="91425" tIns="91425">
            <a:noAutofit/>
          </a:bodyPr>
          <a:lstStyle/>
          <a:p>
            <a:pPr>
              <a:spcBef>
                <a:spcPts val="0"/>
              </a:spcBef>
              <a:buNone/>
            </a:pPr>
            <a:r>
              <a:rPr lang="en" sz="4000"/>
              <a:t>Three types of evidence</a:t>
            </a:r>
          </a:p>
        </p:txBody>
      </p:sp>
      <p:sp>
        <p:nvSpPr>
          <p:cNvPr id="50" name="Shape 50"/>
          <p:cNvSpPr txBox="1"/>
          <p:nvPr>
            <p:ph idx="1" type="body"/>
          </p:nvPr>
        </p:nvSpPr>
        <p:spPr>
          <a:xfrm>
            <a:off x="457200" y="1460499"/>
            <a:ext cx="8229600" cy="650700"/>
          </a:xfrm>
          <a:prstGeom prst="rect">
            <a:avLst/>
          </a:prstGeom>
        </p:spPr>
        <p:txBody>
          <a:bodyPr anchorCtr="0" anchor="t" bIns="91425" lIns="91425" rIns="91425" tIns="91425">
            <a:noAutofit/>
          </a:bodyPr>
          <a:lstStyle/>
          <a:p>
            <a:pPr indent="-355600" lvl="0" marL="457200" rtl="0">
              <a:lnSpc>
                <a:spcPct val="115000"/>
              </a:lnSpc>
              <a:spcBef>
                <a:spcPts val="0"/>
              </a:spcBef>
              <a:buClr>
                <a:schemeClr val="dk1"/>
              </a:buClr>
              <a:buSzPct val="100000"/>
              <a:buFont typeface="Arial"/>
              <a:buAutoNum type="arabicPeriod" startAt="2"/>
            </a:pPr>
            <a:r>
              <a:rPr lang="en" sz="2000">
                <a:solidFill>
                  <a:schemeClr val="accent2"/>
                </a:solidFill>
              </a:rPr>
              <a:t>FACTS </a:t>
            </a:r>
            <a:r>
              <a:rPr lang="en" sz="2000">
                <a:solidFill>
                  <a:schemeClr val="dk1"/>
                </a:solidFill>
              </a:rPr>
              <a:t>(AND STATISTICS)</a:t>
            </a:r>
          </a:p>
        </p:txBody>
      </p:sp>
      <p:graphicFrame>
        <p:nvGraphicFramePr>
          <p:cNvPr id="51" name="Shape 51"/>
          <p:cNvGraphicFramePr/>
          <p:nvPr/>
        </p:nvGraphicFramePr>
        <p:xfrm>
          <a:off x="353875" y="2000709"/>
          <a:ext cx="3000000" cy="3000000"/>
        </p:xfrm>
        <a:graphic>
          <a:graphicData uri="http://schemas.openxmlformats.org/drawingml/2006/table">
            <a:tbl>
              <a:tblPr>
                <a:noFill/>
                <a:tableStyleId>{970BD145-D2EC-4D42-A08A-5DAE4619F48D}</a:tableStyleId>
              </a:tblPr>
              <a:tblGrid>
                <a:gridCol w="8202150"/>
              </a:tblGrid>
              <a:tr h="1278575">
                <a:tc>
                  <a:txBody>
                    <a:bodyPr>
                      <a:noAutofit/>
                    </a:bodyPr>
                    <a:lstStyle/>
                    <a:p>
                      <a:pPr lvl="0" rtl="0">
                        <a:spcBef>
                          <a:spcPts val="0"/>
                        </a:spcBef>
                        <a:buNone/>
                      </a:pPr>
                      <a:r>
                        <a:rPr b="1" lang="en">
                          <a:solidFill>
                            <a:schemeClr val="accent3"/>
                          </a:solidFill>
                        </a:rPr>
                        <a:t>FACT</a:t>
                      </a:r>
                    </a:p>
                    <a:p>
                      <a:pPr lvl="0" rtl="0">
                        <a:lnSpc>
                          <a:spcPct val="115000"/>
                        </a:lnSpc>
                        <a:spcBef>
                          <a:spcPts val="0"/>
                        </a:spcBef>
                        <a:buNone/>
                      </a:pPr>
                      <a:r>
                        <a:rPr lang="en" sz="1200"/>
                        <a:t>Many students are not always able to go to bed at the recommended time. The biological clock of most teens makes it so that they cannot typically fall asleep until eleven at or even later. Teens also need eight to nine hours of sleep. This means many teens are going to school with not enough hours of sleep in.</a:t>
                      </a:r>
                    </a:p>
                  </a:txBody>
                  <a:tcPr marT="91425" marB="91425" marR="91425" marL="91425"/>
                </a:tc>
              </a:tr>
            </a:tbl>
          </a:graphicData>
        </a:graphic>
      </p:graphicFrame>
      <p:graphicFrame>
        <p:nvGraphicFramePr>
          <p:cNvPr id="52" name="Shape 52"/>
          <p:cNvGraphicFramePr/>
          <p:nvPr/>
        </p:nvGraphicFramePr>
        <p:xfrm>
          <a:off x="348350" y="3426560"/>
          <a:ext cx="3000000" cy="3000000"/>
        </p:xfrm>
        <a:graphic>
          <a:graphicData uri="http://schemas.openxmlformats.org/drawingml/2006/table">
            <a:tbl>
              <a:tblPr>
                <a:noFill/>
                <a:tableStyleId>{98972F35-F138-4354-A439-4C2976315BE4}</a:tableStyleId>
              </a:tblPr>
              <a:tblGrid>
                <a:gridCol w="8228925"/>
              </a:tblGrid>
              <a:tr h="1557900">
                <a:tc>
                  <a:txBody>
                    <a:bodyPr>
                      <a:noAutofit/>
                    </a:bodyPr>
                    <a:lstStyle/>
                    <a:p>
                      <a:pPr lvl="0" rtl="0">
                        <a:spcBef>
                          <a:spcPts val="0"/>
                        </a:spcBef>
                        <a:buNone/>
                      </a:pPr>
                      <a:r>
                        <a:rPr b="1" lang="en">
                          <a:solidFill>
                            <a:schemeClr val="accent2"/>
                          </a:solidFill>
                        </a:rPr>
                        <a:t>STATISTICS</a:t>
                      </a:r>
                    </a:p>
                    <a:p>
                      <a:pPr lvl="0" rtl="0">
                        <a:lnSpc>
                          <a:spcPct val="140000"/>
                        </a:lnSpc>
                        <a:spcBef>
                          <a:spcPts val="0"/>
                        </a:spcBef>
                        <a:buNone/>
                      </a:pPr>
                      <a:r>
                        <a:rPr lang="en" sz="1200"/>
                        <a:t>Many students are not always able to go to bed at the recommended time. According to the National Sleep Foundation, “</a:t>
                      </a:r>
                      <a:r>
                        <a:rPr lang="en" sz="1200">
                          <a:solidFill>
                            <a:schemeClr val="dk1"/>
                          </a:solidFill>
                        </a:rPr>
                        <a:t>Teens need about 8 to 10 hours of sleep each night to function best. Most teens do not get enough sleep — one study found that only 15% reported sleeping 8 1/2 hours on school nights.” This means that an overwhelming amount of teens are not getting enough sleep; therefore, later school start times should be required by public schools.</a:t>
                      </a:r>
                    </a:p>
                    <a:p>
                      <a:pPr lvl="0" rtl="0">
                        <a:spcBef>
                          <a:spcPts val="0"/>
                        </a:spcBef>
                        <a:buNone/>
                      </a:pPr>
                      <a:r>
                        <a:t/>
                      </a:r>
                      <a:endParaRPr/>
                    </a:p>
                  </a:txBody>
                  <a:tcPr marT="91425" marB="91425" marR="91425" marL="91425"/>
                </a:tc>
              </a:tr>
            </a:tbl>
          </a:graphicData>
        </a:graphic>
      </p:graphicFrame>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 name="Shape 56"/>
        <p:cNvGrpSpPr/>
        <p:nvPr/>
      </p:nvGrpSpPr>
      <p:grpSpPr>
        <a:xfrm>
          <a:off x="0" y="0"/>
          <a:ext cx="0" cy="0"/>
          <a:chOff x="0" y="0"/>
          <a:chExt cx="0" cy="0"/>
        </a:xfrm>
      </p:grpSpPr>
      <p:sp>
        <p:nvSpPr>
          <p:cNvPr id="57" name="Shape 57"/>
          <p:cNvSpPr txBox="1"/>
          <p:nvPr>
            <p:ph type="title"/>
          </p:nvPr>
        </p:nvSpPr>
        <p:spPr>
          <a:xfrm>
            <a:off x="457200" y="205977"/>
            <a:ext cx="8229600" cy="1141499"/>
          </a:xfrm>
          <a:prstGeom prst="rect">
            <a:avLst/>
          </a:prstGeom>
        </p:spPr>
        <p:txBody>
          <a:bodyPr anchorCtr="0" anchor="b" bIns="91425" lIns="91425" rIns="91425" tIns="91425">
            <a:noAutofit/>
          </a:bodyPr>
          <a:lstStyle/>
          <a:p>
            <a:pPr lvl="0" rtl="0">
              <a:spcBef>
                <a:spcPts val="0"/>
              </a:spcBef>
              <a:buNone/>
            </a:pPr>
            <a:r>
              <a:rPr lang="en" sz="4000"/>
              <a:t>Three types of evidence</a:t>
            </a:r>
          </a:p>
        </p:txBody>
      </p:sp>
      <p:sp>
        <p:nvSpPr>
          <p:cNvPr id="58" name="Shape 58"/>
          <p:cNvSpPr txBox="1"/>
          <p:nvPr>
            <p:ph idx="1" type="body"/>
          </p:nvPr>
        </p:nvSpPr>
        <p:spPr>
          <a:xfrm>
            <a:off x="457200" y="1460499"/>
            <a:ext cx="8229600" cy="573900"/>
          </a:xfrm>
          <a:prstGeom prst="rect">
            <a:avLst/>
          </a:prstGeom>
        </p:spPr>
        <p:txBody>
          <a:bodyPr anchorCtr="0" anchor="t" bIns="91425" lIns="91425" rIns="91425" tIns="91425">
            <a:noAutofit/>
          </a:bodyPr>
          <a:lstStyle/>
          <a:p>
            <a:pPr indent="-355600" lvl="0" marL="457200" rtl="0">
              <a:lnSpc>
                <a:spcPct val="115000"/>
              </a:lnSpc>
              <a:spcBef>
                <a:spcPts val="0"/>
              </a:spcBef>
              <a:buClr>
                <a:schemeClr val="dk1"/>
              </a:buClr>
              <a:buSzPct val="100000"/>
              <a:buFont typeface="Arial"/>
              <a:buAutoNum type="arabicPeriod" startAt="3"/>
            </a:pPr>
            <a:r>
              <a:rPr lang="en" sz="2000">
                <a:solidFill>
                  <a:schemeClr val="dk1"/>
                </a:solidFill>
              </a:rPr>
              <a:t>QUOTATIONS and/or expert opinion</a:t>
            </a:r>
          </a:p>
        </p:txBody>
      </p:sp>
      <p:graphicFrame>
        <p:nvGraphicFramePr>
          <p:cNvPr id="59" name="Shape 59"/>
          <p:cNvGraphicFramePr/>
          <p:nvPr/>
        </p:nvGraphicFramePr>
        <p:xfrm>
          <a:off x="353875" y="2137359"/>
          <a:ext cx="3000000" cy="3000000"/>
        </p:xfrm>
        <a:graphic>
          <a:graphicData uri="http://schemas.openxmlformats.org/drawingml/2006/table">
            <a:tbl>
              <a:tblPr>
                <a:noFill/>
                <a:tableStyleId>{77DB9F09-F9F1-49D8-8284-49963E6A7ECD}</a:tableStyleId>
              </a:tblPr>
              <a:tblGrid>
                <a:gridCol w="8202150"/>
              </a:tblGrid>
              <a:tr h="1141925">
                <a:tc>
                  <a:txBody>
                    <a:bodyPr>
                      <a:noAutofit/>
                    </a:bodyPr>
                    <a:lstStyle/>
                    <a:p>
                      <a:pPr lvl="0" rtl="0">
                        <a:spcBef>
                          <a:spcPts val="0"/>
                        </a:spcBef>
                        <a:buNone/>
                      </a:pPr>
                      <a:r>
                        <a:rPr b="1" lang="en">
                          <a:solidFill>
                            <a:schemeClr val="accent3"/>
                          </a:solidFill>
                        </a:rPr>
                        <a:t>QUOTE</a:t>
                      </a:r>
                    </a:p>
                    <a:p>
                      <a:pPr lvl="0" rtl="0">
                        <a:lnSpc>
                          <a:spcPct val="115000"/>
                        </a:lnSpc>
                        <a:spcBef>
                          <a:spcPts val="0"/>
                        </a:spcBef>
                        <a:buNone/>
                      </a:pPr>
                      <a:r>
                        <a:rPr lang="en"/>
                        <a:t>Many students are not always able to go to bed at the recommended time. According to Dr. Charles A. Czeisler, chairman of the National Sleep Foundation, “Quote here…”.</a:t>
                      </a:r>
                    </a:p>
                  </a:txBody>
                  <a:tcPr marT="91425" marB="91425" marR="91425" marL="91425"/>
                </a:tc>
              </a:tr>
            </a:tbl>
          </a:graphicData>
        </a:graphic>
      </p:graphicFrame>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x="0" y="0"/>
          <a:ext cx="0" cy="0"/>
          <a:chOff x="0" y="0"/>
          <a:chExt cx="0" cy="0"/>
        </a:xfrm>
      </p:grpSpPr>
      <p:sp>
        <p:nvSpPr>
          <p:cNvPr id="64" name="Shape 64"/>
          <p:cNvSpPr txBox="1"/>
          <p:nvPr>
            <p:ph type="title"/>
          </p:nvPr>
        </p:nvSpPr>
        <p:spPr>
          <a:xfrm>
            <a:off x="457200" y="205977"/>
            <a:ext cx="8229600" cy="1141499"/>
          </a:xfrm>
          <a:prstGeom prst="rect">
            <a:avLst/>
          </a:prstGeom>
        </p:spPr>
        <p:txBody>
          <a:bodyPr anchorCtr="0" anchor="b" bIns="91425" lIns="91425" rIns="91425" tIns="91425">
            <a:noAutofit/>
          </a:bodyPr>
          <a:lstStyle/>
          <a:p>
            <a:pPr>
              <a:spcBef>
                <a:spcPts val="0"/>
              </a:spcBef>
              <a:buNone/>
            </a:pPr>
            <a:r>
              <a:rPr lang="en"/>
              <a:t> All Examples need to be</a:t>
            </a:r>
          </a:p>
        </p:txBody>
      </p:sp>
      <p:sp>
        <p:nvSpPr>
          <p:cNvPr id="65" name="Shape 65"/>
          <p:cNvSpPr txBox="1"/>
          <p:nvPr>
            <p:ph idx="1" type="body"/>
          </p:nvPr>
        </p:nvSpPr>
        <p:spPr>
          <a:xfrm>
            <a:off x="457200" y="1460499"/>
            <a:ext cx="8229600" cy="3465299"/>
          </a:xfrm>
          <a:prstGeom prst="rect">
            <a:avLst/>
          </a:prstGeom>
        </p:spPr>
        <p:txBody>
          <a:bodyPr anchorCtr="0" anchor="t" bIns="91425" lIns="91425" rIns="91425" tIns="91425">
            <a:noAutofit/>
          </a:bodyPr>
          <a:lstStyle/>
          <a:p>
            <a:pPr indent="-387350" lvl="0" marL="457200" rtl="0">
              <a:lnSpc>
                <a:spcPct val="115000"/>
              </a:lnSpc>
              <a:spcBef>
                <a:spcPts val="0"/>
              </a:spcBef>
              <a:buClr>
                <a:schemeClr val="dk1"/>
              </a:buClr>
              <a:buSzPct val="100000"/>
              <a:buFont typeface="Arial"/>
              <a:buChar char="●"/>
            </a:pPr>
            <a:r>
              <a:rPr lang="en" sz="2500">
                <a:solidFill>
                  <a:schemeClr val="dk1"/>
                </a:solidFill>
              </a:rPr>
              <a:t>Relevant</a:t>
            </a:r>
          </a:p>
          <a:p>
            <a:pPr indent="-387350" lvl="0" marL="457200" rtl="0">
              <a:lnSpc>
                <a:spcPct val="115000"/>
              </a:lnSpc>
              <a:spcBef>
                <a:spcPts val="0"/>
              </a:spcBef>
              <a:buClr>
                <a:schemeClr val="dk1"/>
              </a:buClr>
              <a:buSzPct val="100000"/>
              <a:buFont typeface="Arial"/>
              <a:buChar char="●"/>
            </a:pPr>
            <a:r>
              <a:rPr lang="en" sz="2500">
                <a:solidFill>
                  <a:schemeClr val="dk1"/>
                </a:solidFill>
              </a:rPr>
              <a:t>Specific or Detailed</a:t>
            </a:r>
          </a:p>
          <a:p>
            <a:pPr indent="-387350" lvl="0" marL="457200" rtl="0">
              <a:lnSpc>
                <a:spcPct val="115000"/>
              </a:lnSpc>
              <a:spcBef>
                <a:spcPts val="0"/>
              </a:spcBef>
              <a:buClr>
                <a:schemeClr val="dk1"/>
              </a:buClr>
              <a:buSzPct val="100000"/>
              <a:buFont typeface="Arial"/>
              <a:buChar char="●"/>
            </a:pPr>
            <a:r>
              <a:rPr lang="en" sz="2500">
                <a:solidFill>
                  <a:schemeClr val="dk1"/>
                </a:solidFill>
              </a:rPr>
              <a:t>Varied</a:t>
            </a:r>
          </a:p>
          <a:p>
            <a:pPr indent="-387350" lvl="0" marL="457200" rtl="0">
              <a:lnSpc>
                <a:spcPct val="115000"/>
              </a:lnSpc>
              <a:spcBef>
                <a:spcPts val="0"/>
              </a:spcBef>
              <a:buClr>
                <a:schemeClr val="dk1"/>
              </a:buClr>
              <a:buSzPct val="100000"/>
              <a:buFont typeface="Arial"/>
              <a:buChar char="●"/>
            </a:pPr>
            <a:r>
              <a:rPr lang="en" sz="2500">
                <a:solidFill>
                  <a:schemeClr val="dk1"/>
                </a:solidFill>
              </a:rPr>
              <a:t>Accurate</a:t>
            </a:r>
          </a:p>
          <a:p>
            <a:pPr lvl="0" rtl="0">
              <a:lnSpc>
                <a:spcPct val="115000"/>
              </a:lnSpc>
              <a:spcBef>
                <a:spcPts val="0"/>
              </a:spcBef>
              <a:buClr>
                <a:schemeClr val="dk1"/>
              </a:buClr>
              <a:buSzPct val="100000"/>
              <a:buFont typeface="Arial"/>
              <a:buNone/>
            </a:pPr>
            <a:r>
              <a:rPr lang="en" sz="1100">
                <a:solidFill>
                  <a:schemeClr val="dk1"/>
                </a:solidFill>
              </a:rPr>
              <a:t>              	</a:t>
            </a:r>
          </a:p>
          <a:p>
            <a:pPr lvl="0" rtl="0">
              <a:lnSpc>
                <a:spcPct val="115000"/>
              </a:lnSpc>
              <a:spcBef>
                <a:spcPts val="0"/>
              </a:spcBef>
              <a:buClr>
                <a:schemeClr val="dk1"/>
              </a:buClr>
              <a:buFont typeface="Arial"/>
              <a:buNone/>
            </a:pPr>
            <a:r>
              <a:t/>
            </a:r>
            <a:endParaRPr sz="1100">
              <a:solidFill>
                <a:schemeClr val="dk1"/>
              </a:solidFill>
            </a:endParaRPr>
          </a:p>
          <a:p>
            <a:pPr lvl="0" rtl="0">
              <a:lnSpc>
                <a:spcPct val="115000"/>
              </a:lnSpc>
              <a:spcBef>
                <a:spcPts val="0"/>
              </a:spcBef>
              <a:buClr>
                <a:schemeClr val="dk1"/>
              </a:buClr>
              <a:buSzPct val="100000"/>
              <a:buFont typeface="Arial"/>
              <a:buNone/>
            </a:pPr>
            <a:r>
              <a:rPr lang="en" sz="1100">
                <a:solidFill>
                  <a:schemeClr val="dk1"/>
                </a:solidFill>
              </a:rPr>
              <a:t> </a:t>
            </a:r>
          </a:p>
          <a:p>
            <a:pPr lvl="0" rtl="0">
              <a:spcBef>
                <a:spcPts val="0"/>
              </a:spcBef>
              <a:buClr>
                <a:schemeClr val="dk1"/>
              </a:buClr>
              <a:buFont typeface="Arial"/>
              <a:buNone/>
            </a:pPr>
            <a:r>
              <a:t/>
            </a:r>
            <a:endParaRPr/>
          </a:p>
          <a:p>
            <a:pPr>
              <a:spcBef>
                <a:spcPts val="0"/>
              </a:spcBef>
              <a:buNone/>
            </a:pPr>
            <a:r>
              <a:t/>
            </a:r>
            <a:endParaRP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modern">
  <a:themeElements>
    <a:clrScheme name="Custom 348">
      <a:dk1>
        <a:srgbClr val="000000"/>
      </a:dk1>
      <a:lt1>
        <a:srgbClr val="FFFFFF"/>
      </a:lt1>
      <a:dk2>
        <a:srgbClr val="191919"/>
      </a:dk2>
      <a:lt2>
        <a:srgbClr val="CCCCCC"/>
      </a:lt2>
      <a:accent1>
        <a:srgbClr val="7E5554"/>
      </a:accent1>
      <a:accent2>
        <a:srgbClr val="910A10"/>
      </a:accent2>
      <a:accent3>
        <a:srgbClr val="84294D"/>
      </a:accent3>
      <a:accent4>
        <a:srgbClr val="DA823B"/>
      </a:accent4>
      <a:accent5>
        <a:srgbClr val="625D3C"/>
      </a:accent5>
      <a:accent6>
        <a:srgbClr val="00384A"/>
      </a:accent6>
      <a:hlink>
        <a:srgbClr val="227A78"/>
      </a:hlink>
      <a:folHlink>
        <a:srgbClr val="39474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